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7" d="100"/>
          <a:sy n="47" d="100"/>
        </p:scale>
        <p:origin x="-1872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E71C7-C95C-734F-BABF-15DC9EE2D1D4}" type="datetimeFigureOut">
              <a:rPr lang="en-US" smtClean="0"/>
              <a:t>1/31/14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D93CA-7EE2-A948-94CD-95BD9CCD9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077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E71C7-C95C-734F-BABF-15DC9EE2D1D4}" type="datetimeFigureOut">
              <a:rPr lang="en-US" smtClean="0"/>
              <a:t>1/31/14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D93CA-7EE2-A948-94CD-95BD9CCD9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472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E71C7-C95C-734F-BABF-15DC9EE2D1D4}" type="datetimeFigureOut">
              <a:rPr lang="en-US" smtClean="0"/>
              <a:t>1/31/14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D93CA-7EE2-A948-94CD-95BD9CCD9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558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E71C7-C95C-734F-BABF-15DC9EE2D1D4}" type="datetimeFigureOut">
              <a:rPr lang="en-US" smtClean="0"/>
              <a:t>1/31/14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D93CA-7EE2-A948-94CD-95BD9CCD9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758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E71C7-C95C-734F-BABF-15DC9EE2D1D4}" type="datetimeFigureOut">
              <a:rPr lang="en-US" smtClean="0"/>
              <a:t>1/31/14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D93CA-7EE2-A948-94CD-95BD9CCD9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583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E71C7-C95C-734F-BABF-15DC9EE2D1D4}" type="datetimeFigureOut">
              <a:rPr lang="en-US" smtClean="0"/>
              <a:t>1/31/14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D93CA-7EE2-A948-94CD-95BD9CCD9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41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E71C7-C95C-734F-BABF-15DC9EE2D1D4}" type="datetimeFigureOut">
              <a:rPr lang="en-US" smtClean="0"/>
              <a:t>1/31/14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D93CA-7EE2-A948-94CD-95BD9CCD9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233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E71C7-C95C-734F-BABF-15DC9EE2D1D4}" type="datetimeFigureOut">
              <a:rPr lang="en-US" smtClean="0"/>
              <a:t>1/31/14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D93CA-7EE2-A948-94CD-95BD9CCD9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914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E71C7-C95C-734F-BABF-15DC9EE2D1D4}" type="datetimeFigureOut">
              <a:rPr lang="en-US" smtClean="0"/>
              <a:t>1/31/14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D93CA-7EE2-A948-94CD-95BD9CCD9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678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E71C7-C95C-734F-BABF-15DC9EE2D1D4}" type="datetimeFigureOut">
              <a:rPr lang="en-US" smtClean="0"/>
              <a:t>1/31/14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D93CA-7EE2-A948-94CD-95BD9CCD9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567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E71C7-C95C-734F-BABF-15DC9EE2D1D4}" type="datetimeFigureOut">
              <a:rPr lang="en-US" smtClean="0"/>
              <a:t>1/31/14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D93CA-7EE2-A948-94CD-95BD9CCD9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829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E71C7-C95C-734F-BABF-15DC9EE2D1D4}" type="datetimeFigureOut">
              <a:rPr lang="en-US" smtClean="0"/>
              <a:t>1/31/14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D93CA-7EE2-A948-94CD-95BD9CCD9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919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ight.jpg"/>
          <p:cNvPicPr>
            <a:picLocks noChangeAspect="1"/>
          </p:cNvPicPr>
          <p:nvPr/>
        </p:nvPicPr>
        <p:blipFill>
          <a:blip r:embed="rId2">
            <a:alphaModFix amt="8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5212" y="285749"/>
            <a:ext cx="8156439" cy="5122005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Discuss the observations that led scientists to conclude that light has particles as well as wave properties.</a:t>
            </a:r>
            <a:endParaRPr lang="en-US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4761" y="5407755"/>
            <a:ext cx="6400800" cy="17526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By: Meagan Partridge and Jeffrey </a:t>
            </a:r>
            <a:r>
              <a:rPr lang="en-US" b="1" smtClean="0">
                <a:solidFill>
                  <a:schemeClr val="tx1"/>
                </a:solidFill>
              </a:rPr>
              <a:t>Oravic 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464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876" y="346364"/>
            <a:ext cx="6511636" cy="651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940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>
            <a:off x="-2770735" y="0"/>
            <a:ext cx="1254034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9982" y="335299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FFFF"/>
                </a:solidFill>
              </a:rPr>
              <a:t>Photons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7384" y="1622926"/>
            <a:ext cx="3846616" cy="6030274"/>
          </a:xfrm>
        </p:spPr>
        <p:txBody>
          <a:bodyPr>
            <a:normAutofit/>
          </a:bodyPr>
          <a:lstStyle/>
          <a:p>
            <a:r>
              <a:rPr lang="en-US" sz="3500" dirty="0" smtClean="0">
                <a:solidFill>
                  <a:srgbClr val="FFFFFF"/>
                </a:solidFill>
              </a:rPr>
              <a:t>Atoms don’t always remain in their ground state.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" y="3844084"/>
            <a:ext cx="8976652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3200" dirty="0" smtClean="0">
                <a:solidFill>
                  <a:srgbClr val="FFFFFF"/>
                </a:solidFill>
              </a:rPr>
              <a:t>Atoms only absorb and emit specific amounts of energy.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>
                <a:solidFill>
                  <a:srgbClr val="FFFFFF"/>
                </a:solidFill>
              </a:rPr>
              <a:t>Light is absorbed and emitted in form of distinct “packets” of electromagnetic radiation. These packets are called photons.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39482"/>
            <a:ext cx="5080000" cy="261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14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346388" y="0"/>
            <a:ext cx="11003797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181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Einstein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839"/>
            <a:ext cx="8229600" cy="5341074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Einstein first proposed that light sometimes behaves as a stream of particles, in 1905.</a:t>
            </a:r>
          </a:p>
          <a:p>
            <a:pPr algn="ctr"/>
            <a:endParaRPr lang="en-US" dirty="0" smtClean="0">
              <a:solidFill>
                <a:srgbClr val="FFFFFF"/>
              </a:solidFill>
            </a:endParaRPr>
          </a:p>
          <a:p>
            <a:pPr algn="ctr"/>
            <a:endParaRPr lang="en-US" dirty="0" smtClean="0">
              <a:solidFill>
                <a:srgbClr val="FFFFFF"/>
              </a:solidFill>
            </a:endParaRPr>
          </a:p>
          <a:p>
            <a:pPr algn="ctr"/>
            <a:r>
              <a:rPr lang="en-US" dirty="0" smtClean="0">
                <a:solidFill>
                  <a:srgbClr val="FFFFFF"/>
                </a:solidFill>
              </a:rPr>
              <a:t>He found that the energy a photon carries had to be proportional to the frequency of the radiation.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302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78000"/>
          </a:blip>
          <a:stretch>
            <a:fillRect/>
          </a:stretch>
        </p:blipFill>
        <p:spPr>
          <a:xfrm>
            <a:off x="0" y="-1143000"/>
            <a:ext cx="9144000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Planck’s Constant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8820"/>
            <a:ext cx="8429343" cy="4907726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The constant of proportionality in Einstein’s theory is known as Planck’s constant. </a:t>
            </a:r>
          </a:p>
          <a:p>
            <a:r>
              <a:rPr lang="en-US" sz="3600" b="1" dirty="0" smtClean="0"/>
              <a:t>It is always denoted by the symbol </a:t>
            </a:r>
            <a:r>
              <a:rPr lang="en-US" sz="3600" b="1" i="1" dirty="0" smtClean="0"/>
              <a:t>h</a:t>
            </a:r>
            <a:r>
              <a:rPr lang="en-US" sz="3600" b="1" dirty="0" smtClean="0"/>
              <a:t> and the equation relation photon energy </a:t>
            </a:r>
            <a:r>
              <a:rPr lang="en-US" sz="3600" b="1" i="1" dirty="0" smtClean="0"/>
              <a:t>E</a:t>
            </a:r>
            <a:r>
              <a:rPr lang="en-US" sz="3600" b="1" dirty="0" smtClean="0"/>
              <a:t> to radiation frequency </a:t>
            </a:r>
            <a:r>
              <a:rPr lang="en-US" sz="3600" b="1" i="1" dirty="0" smtClean="0"/>
              <a:t>f</a:t>
            </a:r>
            <a:r>
              <a:rPr lang="en-US" sz="3600" b="1" dirty="0" smtClean="0"/>
              <a:t> is </a:t>
            </a:r>
            <a:r>
              <a:rPr lang="en-US" sz="3600" b="1" i="1" dirty="0" smtClean="0"/>
              <a:t>E=hf</a:t>
            </a:r>
            <a:r>
              <a:rPr lang="en-US" sz="3600" b="1" dirty="0" smtClean="0"/>
              <a:t>.</a:t>
            </a:r>
          </a:p>
          <a:p>
            <a:r>
              <a:rPr lang="en-US" sz="3600" b="1" dirty="0" smtClean="0"/>
              <a:t>One of the most fundamental physical constants of the universe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388755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29661" y="-197038"/>
            <a:ext cx="11288061" cy="70550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Light as a Wave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057" y="1600200"/>
            <a:ext cx="8946943" cy="5033396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FFFF"/>
                </a:solidFill>
              </a:rPr>
              <a:t>Atoms absorb and emit radiation at characteristic wavelengths determined by their own particular internal structure.</a:t>
            </a:r>
          </a:p>
          <a:p>
            <a:r>
              <a:rPr lang="en-US" sz="4000" dirty="0" smtClean="0">
                <a:solidFill>
                  <a:srgbClr val="FFFFFF"/>
                </a:solidFill>
              </a:rPr>
              <a:t>The spectrum we see is a unique identifier of the atom involved.</a:t>
            </a:r>
            <a:endParaRPr lang="en-US" sz="4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296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636" y="409701"/>
            <a:ext cx="8820728" cy="5894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985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5247" b="15247"/>
          <a:stretch>
            <a:fillRect/>
          </a:stretch>
        </p:blipFill>
        <p:spPr>
          <a:xfrm>
            <a:off x="0" y="1108364"/>
            <a:ext cx="9144000" cy="4572000"/>
          </a:xfrm>
        </p:spPr>
      </p:pic>
    </p:spTree>
    <p:extLst>
      <p:ext uri="{BB962C8B-B14F-4D97-AF65-F5344CB8AC3E}">
        <p14:creationId xmlns:p14="http://schemas.microsoft.com/office/powerpoint/2010/main" val="1254314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0364"/>
            <a:ext cx="9144000" cy="5268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491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365" y="0"/>
            <a:ext cx="76910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286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185</Words>
  <Application>Microsoft Macintosh PowerPoint</Application>
  <PresentationFormat>On-screen Show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Discuss the observations that led scientists to conclude that light has particles as well as wave properties.</vt:lpstr>
      <vt:lpstr>Photons</vt:lpstr>
      <vt:lpstr>Einstein</vt:lpstr>
      <vt:lpstr>Planck’s Constant</vt:lpstr>
      <vt:lpstr>Light as a Wave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 the observations that led scientists to conclude that light has particles as well as wave properties.</dc:title>
  <dc:creator>Meagan Partridge</dc:creator>
  <cp:lastModifiedBy>Meagan Partridge</cp:lastModifiedBy>
  <cp:revision>19</cp:revision>
  <dcterms:created xsi:type="dcterms:W3CDTF">2014-01-28T15:41:15Z</dcterms:created>
  <dcterms:modified xsi:type="dcterms:W3CDTF">2014-01-31T12:29:00Z</dcterms:modified>
</cp:coreProperties>
</file>